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2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1D6DE-737A-4218-B7A5-B9AA12EFE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033E42-460D-4F67-9185-F5ABB189F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7CB8B-C1CE-4D6A-A22A-65FF009C1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07D3-81FF-4652-819C-5EB47DD24B7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FB8C-5CE7-4FA6-A045-AF4AD94E0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F4C78-6201-4CC0-9FEF-D87542981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06C4-3E4E-49AB-908F-F426A23C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1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416A-667E-4CAB-883B-151F6AAC2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364A68-9AE7-4694-8075-A28605A7C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DB234-A81F-46D8-9717-2A768E07F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07D3-81FF-4652-819C-5EB47DD24B7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E0434-F86C-497A-9DA7-C555BAD76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323B1-2D7D-4DC5-B031-C8505B888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06C4-3E4E-49AB-908F-F426A23C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8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DAB5C0-1170-464C-A01F-4A2CDC7A1E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8C059C-A083-4196-B8AF-62823CC5AE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C00F1-E240-4BEF-9856-580E06F17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07D3-81FF-4652-819C-5EB47DD24B7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FBA79-D667-4028-B924-318E23112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B11D1-573C-4D3D-8AA0-62EBA8FE4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06C4-3E4E-49AB-908F-F426A23C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9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6E1D9-0F54-4D38-9F1B-33F65410A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8E819-02F3-42DC-82C4-D65D38A83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4E0F4-9BCB-41E7-845A-DA7F3059A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07D3-81FF-4652-819C-5EB47DD24B7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CF700-A1F6-4E18-8205-EDAA111F0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6A233-340A-4BA5-BB77-8AE138375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06C4-3E4E-49AB-908F-F426A23C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31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41ABF-923E-4226-A22F-E5C431289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2B4B9-6E05-47A6-BA0D-408B31DBC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817DA-7158-40E0-8458-19D57825D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07D3-81FF-4652-819C-5EB47DD24B7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FBAF5-043E-4774-B520-4DBB8A13D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7265-E626-4929-BF49-0A640F123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06C4-3E4E-49AB-908F-F426A23C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4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4EE70-4CE8-4D25-A66B-52F49735B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5368D-ED44-47E3-87E5-209E8A849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7084F-DE9A-4A1B-A051-25113EE58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33CA8-C818-4781-9DFA-E04622659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07D3-81FF-4652-819C-5EB47DD24B7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C1AB9E-C69A-4CE9-9092-6DEB3D05F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7EFE0-773D-4219-8F83-0FF767F46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06C4-3E4E-49AB-908F-F426A23C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5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66750-1985-40DC-B09F-FAEE204F3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CF7A5-D833-4136-9D31-B69AE6162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EC363-459B-41FD-9110-CC17B3F8E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5D4ABD-5E9F-492F-8156-BB72A2528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1311B1-29D8-4DE4-9E60-3F6D9700D4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8C89A8-AFF7-4217-8E8F-B374EE85B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07D3-81FF-4652-819C-5EB47DD24B7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36CF9E-4DB2-43F4-BC26-64CC58670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7A11B2-82F6-4592-BF17-EA4583880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06C4-3E4E-49AB-908F-F426A23C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5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A5CF0-D6F8-48A6-912A-B9F7A757C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E46585-7C0E-449C-8BE6-E53D8CD67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07D3-81FF-4652-819C-5EB47DD24B7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DA5FDF-21C5-4133-BDC6-5A397EC7F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238B1F-D7C2-4167-8760-C2B043A51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06C4-3E4E-49AB-908F-F426A23C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C8722D-ACC6-4F9A-B7ED-4A17DD849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07D3-81FF-4652-819C-5EB47DD24B7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60A155-D8A2-46CB-A3B4-EA24FD323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11F272-D868-448A-A8A5-8BED112B3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06C4-3E4E-49AB-908F-F426A23C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7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41E52-2F06-4B71-8BB3-B13424A4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19C6B-4A29-45B6-8346-E5BEB3D5A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2A72C5-B852-41B7-AF22-1AE2F33F3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0A5D9-642D-4B52-9CB4-70D76E42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07D3-81FF-4652-819C-5EB47DD24B7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550F4-7AC7-4E9F-A8D9-3676B2907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6F931-6197-4900-82E7-144B60D55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06C4-3E4E-49AB-908F-F426A23C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6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D8495-D16A-4BC2-A7F2-54D190585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F63B4C-0A27-47CC-88C0-DCC6B4E71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AAABA1-8685-4F0A-A529-6C7D8FA1F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F5F48F-D2CA-49F1-AD6E-721BE28A9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07D3-81FF-4652-819C-5EB47DD24B7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52425-D53C-4867-9970-4BE35C87F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FBFD9-5240-4CC1-859C-9491C87BF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06C4-3E4E-49AB-908F-F426A23C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9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D089AC-DA19-4A3C-9BC5-9C97B1C72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C77B1-88E3-4E25-AB85-D591ED173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EAAC9-02C5-44AA-8933-150EEA9D79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407D3-81FF-4652-819C-5EB47DD24B78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7F125-D487-429A-8CA2-28C32E20A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00F29-8C1B-4C3B-83D3-85474B09F9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B06C4-3E4E-49AB-908F-F426A23C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7B27E-BCD7-44CC-9B59-5A2F283E74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ITA Mid Year Mtg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1952E3-B164-4FD4-A707-ADC57A540C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BIA DOT</a:t>
            </a:r>
          </a:p>
          <a:p>
            <a:r>
              <a:rPr lang="en-US" dirty="0"/>
              <a:t>25 CFR 170.443 Review Process</a:t>
            </a:r>
          </a:p>
          <a:p>
            <a:r>
              <a:rPr lang="en-US" dirty="0"/>
              <a:t>June 29, 2022</a:t>
            </a:r>
          </a:p>
        </p:txBody>
      </p:sp>
    </p:spTree>
    <p:extLst>
      <p:ext uri="{BB962C8B-B14F-4D97-AF65-F5344CB8AC3E}">
        <p14:creationId xmlns:p14="http://schemas.microsoft.com/office/powerpoint/2010/main" val="1412301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57601-9C74-49CB-AEE9-323D068DF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7878417" cy="625475"/>
          </a:xfrm>
        </p:spPr>
        <p:txBody>
          <a:bodyPr>
            <a:normAutofit/>
          </a:bodyPr>
          <a:lstStyle/>
          <a:p>
            <a:r>
              <a:rPr lang="en-US" sz="2400" dirty="0"/>
              <a:t>Interim Guidance for 25 CFR 170.443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3D263F-3744-44ED-B12A-D2AC90D632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39459"/>
            <a:ext cx="10542104" cy="376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728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57601-9C74-49CB-AEE9-323D068DF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586330" cy="625475"/>
          </a:xfrm>
        </p:spPr>
        <p:txBody>
          <a:bodyPr>
            <a:normAutofit/>
          </a:bodyPr>
          <a:lstStyle/>
          <a:p>
            <a:r>
              <a:rPr lang="en-US" sz="2400" dirty="0"/>
              <a:t>Interim Guidance for 25 CFR 170.443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815DB3-A81E-4DD5-BEB6-906675CFD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77821"/>
            <a:ext cx="10611678" cy="482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99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57601-9C74-49CB-AEE9-323D068DF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6576391" cy="625475"/>
          </a:xfrm>
        </p:spPr>
        <p:txBody>
          <a:bodyPr>
            <a:normAutofit/>
          </a:bodyPr>
          <a:lstStyle/>
          <a:p>
            <a:r>
              <a:rPr lang="en-US" sz="2400" dirty="0"/>
              <a:t>Interim Guidance for 25 CFR 170.443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2DD1DD-8994-4DB5-97F0-2FE9DC7D8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104" y="990600"/>
            <a:ext cx="10840668" cy="557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308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57601-9C74-49CB-AEE9-323D068DF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5622235" cy="625475"/>
          </a:xfrm>
        </p:spPr>
        <p:txBody>
          <a:bodyPr>
            <a:normAutofit/>
          </a:bodyPr>
          <a:lstStyle/>
          <a:p>
            <a:r>
              <a:rPr lang="en-US" sz="2400" dirty="0"/>
              <a:t>Interim Guidance for 25 CFR 170.443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3E2834-0C23-4C39-A41E-0231D0442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795" y="1295682"/>
            <a:ext cx="7444410" cy="55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309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57601-9C74-49CB-AEE9-323D068DF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6437243" cy="625475"/>
          </a:xfrm>
        </p:spPr>
        <p:txBody>
          <a:bodyPr>
            <a:normAutofit/>
          </a:bodyPr>
          <a:lstStyle/>
          <a:p>
            <a:r>
              <a:rPr lang="en-US" sz="2400" dirty="0"/>
              <a:t>Interim Guidance for 25 CFR 170.443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9C099A-D6B9-46B0-9478-0ED8F37DD7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0930" y="1143000"/>
            <a:ext cx="9374244" cy="571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435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57601-9C74-49CB-AEE9-323D068DF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5691809" cy="625475"/>
          </a:xfrm>
        </p:spPr>
        <p:txBody>
          <a:bodyPr>
            <a:normAutofit/>
          </a:bodyPr>
          <a:lstStyle/>
          <a:p>
            <a:r>
              <a:rPr lang="en-US" sz="2400" dirty="0"/>
              <a:t>Interim Guidance for 25 CFR 170.443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28EF5A-A975-4CB5-BECE-276039E802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062" y="1083278"/>
            <a:ext cx="10127974" cy="577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845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57601-9C74-49CB-AEE9-323D068DF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56922" cy="625475"/>
          </a:xfrm>
        </p:spPr>
        <p:txBody>
          <a:bodyPr>
            <a:normAutofit/>
          </a:bodyPr>
          <a:lstStyle/>
          <a:p>
            <a:r>
              <a:rPr lang="en-US" sz="2400" dirty="0"/>
              <a:t>Interim Guidance for 25 CFR 170.443</a:t>
            </a:r>
          </a:p>
        </p:txBody>
      </p:sp>
    </p:spTree>
    <p:extLst>
      <p:ext uri="{BB962C8B-B14F-4D97-AF65-F5344CB8AC3E}">
        <p14:creationId xmlns:p14="http://schemas.microsoft.com/office/powerpoint/2010/main" val="227780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7A8B8-9F6E-4049-BF8E-D6D9B5A6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25 CFR 170.443  (Proposed Roads)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3AC1D-3E1B-4261-A6D0-5BFAD9A21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Published Nov 2016</a:t>
            </a:r>
          </a:p>
          <a:p>
            <a:r>
              <a:rPr lang="en-US" dirty="0"/>
              <a:t>After comment period closed, 170.443 final was extended</a:t>
            </a:r>
          </a:p>
          <a:p>
            <a:r>
              <a:rPr lang="en-US" dirty="0"/>
              <a:t>Concern was expressed by some tribes, BIA leadership reviewed and issued a Proposed rule change to 170.443(b)</a:t>
            </a:r>
          </a:p>
          <a:p>
            <a:r>
              <a:rPr lang="en-US" dirty="0"/>
              <a:t>The rule was changed in April 2020.</a:t>
            </a:r>
          </a:p>
          <a:p>
            <a:pPr lvl="1"/>
            <a:r>
              <a:rPr lang="en-US" dirty="0"/>
              <a:t>All proposed roads in the inventory on Nov. 7, 2016 do not require any additional data to remain in inventory</a:t>
            </a:r>
          </a:p>
          <a:p>
            <a:pPr lvl="1"/>
            <a:r>
              <a:rPr lang="en-US" dirty="0"/>
              <a:t>All new submissions or roads not official after that date require documentation 170.443(a)(1-8)</a:t>
            </a:r>
          </a:p>
          <a:p>
            <a:r>
              <a:rPr lang="en-US" dirty="0"/>
              <a:t>A QA Team is established to review all applicable Proposed Roads </a:t>
            </a:r>
          </a:p>
        </p:txBody>
      </p:sp>
    </p:spTree>
    <p:extLst>
      <p:ext uri="{BB962C8B-B14F-4D97-AF65-F5344CB8AC3E}">
        <p14:creationId xmlns:p14="http://schemas.microsoft.com/office/powerpoint/2010/main" val="237349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57601-9C74-49CB-AEE9-323D068DF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/>
          </a:bodyPr>
          <a:lstStyle/>
          <a:p>
            <a:r>
              <a:rPr lang="en-US" sz="2400" dirty="0"/>
              <a:t>Interim Guidance for 25 CFR 170.443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26ACB5-B0E0-4CA4-AE1C-487B7FED8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5314" y="1601236"/>
            <a:ext cx="5995580" cy="4722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76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57601-9C74-49CB-AEE9-323D068DF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7985" cy="625475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Interim Guidance for 25 CFR 170.443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3952E1-105D-4938-9161-101D2BE63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6185" y="238728"/>
            <a:ext cx="7053943" cy="513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606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57601-9C74-49CB-AEE9-323D068DF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43130" cy="625475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Interim Guidance for 25 CFR 170.443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E5182E-CF76-40A7-8A49-59FDCD746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1348" y="255793"/>
            <a:ext cx="5454037" cy="643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134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57601-9C74-49CB-AEE9-323D068DF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19525" cy="625475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Interim Guidance for 25 CFR 170.443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DE1486-8CAD-4A62-88A6-6B9EF09EC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6786" y="288557"/>
            <a:ext cx="7458993" cy="620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811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57601-9C74-49CB-AEE9-323D068DF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191000" cy="625475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Interim Guidance for 25 CFR 170.443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026D66-E2FA-4EAC-9080-F5113BBF5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257175"/>
            <a:ext cx="5229761" cy="635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588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57601-9C74-49CB-AEE9-323D068DF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171950" cy="625475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Interim Guidance for 25 CFR 170.443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CE2CD8-4230-4D69-8564-100995C4D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7846" y="365125"/>
            <a:ext cx="5481229" cy="342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619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57601-9C74-49CB-AEE9-323D068DF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762375" cy="625475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Interim Guidance for 25 CFR 170.443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FE0931-62C0-4FC5-838A-9894EE56C5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2905" y="365125"/>
            <a:ext cx="6170895" cy="633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396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198</Words>
  <Application>Microsoft Office PowerPoint</Application>
  <PresentationFormat>Widescreen</PresentationFormat>
  <Paragraphs>26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ITA Mid Year Mtg</vt:lpstr>
      <vt:lpstr>25 CFR 170.443  (Proposed Roads)</vt:lpstr>
      <vt:lpstr>Interim Guidance for 25 CFR 170.443</vt:lpstr>
      <vt:lpstr>Interim Guidance for 25 CFR 170.443</vt:lpstr>
      <vt:lpstr>Interim Guidance for 25 CFR 170.443</vt:lpstr>
      <vt:lpstr>Interim Guidance for 25 CFR 170.443</vt:lpstr>
      <vt:lpstr>Interim Guidance for 25 CFR 170.443</vt:lpstr>
      <vt:lpstr>Interim Guidance for 25 CFR 170.443</vt:lpstr>
      <vt:lpstr>Interim Guidance for 25 CFR 170.443</vt:lpstr>
      <vt:lpstr>Interim Guidance for 25 CFR 170.443</vt:lpstr>
      <vt:lpstr>Interim Guidance for 25 CFR 170.443</vt:lpstr>
      <vt:lpstr>Interim Guidance for 25 CFR 170.443</vt:lpstr>
      <vt:lpstr>Interim Guidance for 25 CFR 170.443</vt:lpstr>
      <vt:lpstr>Interim Guidance for 25 CFR 170.443</vt:lpstr>
      <vt:lpstr>Interim Guidance for 25 CFR 170.443</vt:lpstr>
      <vt:lpstr>Interim Guidance for 25 CFR 170.443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Gishi, LeRoy</dc:creator>
  <cp:lastModifiedBy>MaryBeth Frank-Clark</cp:lastModifiedBy>
  <cp:revision>7</cp:revision>
  <dcterms:created xsi:type="dcterms:W3CDTF">2022-06-29T18:31:56Z</dcterms:created>
  <dcterms:modified xsi:type="dcterms:W3CDTF">2022-06-29T22:47:52Z</dcterms:modified>
</cp:coreProperties>
</file>